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7D01D-FB53-4D36-B9D6-9CE3E8E7A3A8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C6E4C-E160-4E37-9993-AB8EA18E60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2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C6E4C-E160-4E37-9993-AB8EA18E60C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46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68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27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03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75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085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607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736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50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42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3805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53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968BD4-1784-4DDE-9963-83ACE3B6F91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6AD31A-610F-4EA8-AA6D-62826E820D5F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2227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lis-athle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601" y="1364624"/>
            <a:ext cx="7738814" cy="4394988"/>
          </a:xfrm>
        </p:spPr>
        <p:txBody>
          <a:bodyPr/>
          <a:lstStyle/>
          <a:p>
            <a:r>
              <a:rPr lang="fr-FR" sz="4000" dirty="0"/>
              <a:t>INSCRIPTIONS </a:t>
            </a:r>
            <a:br>
              <a:rPr lang="fr-FR" sz="4000" dirty="0"/>
            </a:br>
            <a:r>
              <a:rPr lang="fr-FR" sz="4000" dirty="0"/>
              <a:t>EN LIGNE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MARCHE à SUIVRE</a:t>
            </a:r>
          </a:p>
          <a:p>
            <a:r>
              <a:rPr lang="fr-FR" dirty="0"/>
              <a:t>Et CONSEILS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2268A33-5BC3-FCD6-6A0D-C79F0E3DB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98388"/>
            <a:ext cx="2016224" cy="142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7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04" y="1762427"/>
            <a:ext cx="3679588" cy="15472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19671" y="4798893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Lorsque votre inscription sera complète, elle sera transmise à la Fédération Française d’Athlétisme. </a:t>
            </a:r>
          </a:p>
          <a:p>
            <a:pPr algn="ctr"/>
            <a:r>
              <a:rPr lang="fr-FR" dirty="0"/>
              <a:t>Vous recevrez la licence par mail </a:t>
            </a:r>
          </a:p>
          <a:p>
            <a:pPr algn="ctr"/>
            <a:r>
              <a:rPr lang="fr-FR" dirty="0"/>
              <a:t>(durée de traitement l’opération une semaine maxi)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69" y="69330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Vous pouvez choisir votre mode de règlement </a:t>
            </a:r>
          </a:p>
        </p:txBody>
      </p:sp>
      <p:sp>
        <p:nvSpPr>
          <p:cNvPr id="7" name="Right Arrow 6"/>
          <p:cNvSpPr/>
          <p:nvPr/>
        </p:nvSpPr>
        <p:spPr>
          <a:xfrm rot="10800000" flipH="1">
            <a:off x="2195736" y="2708920"/>
            <a:ext cx="881100" cy="149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ight Arrow 7"/>
          <p:cNvSpPr/>
          <p:nvPr/>
        </p:nvSpPr>
        <p:spPr>
          <a:xfrm rot="9818149" flipH="1" flipV="1">
            <a:off x="4550498" y="2442951"/>
            <a:ext cx="2059226" cy="143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ight Arrow 8"/>
          <p:cNvSpPr/>
          <p:nvPr/>
        </p:nvSpPr>
        <p:spPr>
          <a:xfrm rot="17918159" flipH="1">
            <a:off x="5146862" y="3082121"/>
            <a:ext cx="557269" cy="13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6588224" y="1969503"/>
            <a:ext cx="2304256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ESPECES OU CHEQUES</a:t>
            </a:r>
          </a:p>
          <a:p>
            <a:pPr algn="ctr"/>
            <a:r>
              <a:rPr lang="fr-FR" sz="1200" dirty="0"/>
              <a:t>Vous nous transmettrez votre règlement lors d’une permanence  ou d’un entrainement.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2293421"/>
            <a:ext cx="18002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PAR CARTE</a:t>
            </a:r>
          </a:p>
          <a:p>
            <a:pPr algn="ctr"/>
            <a:r>
              <a:rPr lang="fr-FR" sz="1200" dirty="0"/>
              <a:t>En une ou plusieurs fois.</a:t>
            </a:r>
          </a:p>
          <a:p>
            <a:pPr algn="ctr"/>
            <a:r>
              <a:rPr lang="fr-FR" sz="1200" dirty="0"/>
              <a:t>Les frais sont à la charge du club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2204" y="3429000"/>
            <a:ext cx="3679588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Vous souhaitez payer avec des  chèques vacances</a:t>
            </a:r>
          </a:p>
          <a:p>
            <a:pPr algn="ctr"/>
            <a:r>
              <a:rPr lang="fr-FR" sz="1200" dirty="0"/>
              <a:t>Avec des coupons sport</a:t>
            </a:r>
          </a:p>
          <a:p>
            <a:pPr algn="ctr"/>
            <a:r>
              <a:rPr lang="fr-FR" sz="1200" dirty="0"/>
              <a:t>Vous bénéficiez d’aide de la ville de Senlis ou de l’état</a:t>
            </a:r>
          </a:p>
          <a:p>
            <a:pPr algn="ctr"/>
            <a:r>
              <a:rPr lang="fr-FR" sz="1200" dirty="0"/>
              <a:t>Vous avez un autre cas particuliers</a:t>
            </a:r>
          </a:p>
          <a:p>
            <a:pPr algn="ctr"/>
            <a:r>
              <a:rPr lang="fr-FR" sz="1200" dirty="0"/>
              <a:t>Venez nous rencontrer lors d’une permanence ou d’un entrainement.</a:t>
            </a:r>
          </a:p>
        </p:txBody>
      </p:sp>
    </p:spTree>
    <p:extLst>
      <p:ext uri="{BB962C8B-B14F-4D97-AF65-F5344CB8AC3E}">
        <p14:creationId xmlns:p14="http://schemas.microsoft.com/office/powerpoint/2010/main" val="392572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501008"/>
            <a:ext cx="1368000" cy="1936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2854677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Nous vous remercions et vous souhaitons de passer une bonne saison sportive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DF94172-D366-1AC8-71DC-C04C7D095C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98388"/>
            <a:ext cx="2016224" cy="142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1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161BB5E-6905-13CF-2499-871B6E366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632860"/>
            <a:ext cx="4824536" cy="45234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9671" y="83671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RENDEZ-VOUS sur le site du club: </a:t>
            </a:r>
          </a:p>
          <a:p>
            <a:pPr algn="ctr"/>
            <a:r>
              <a:rPr lang="fr-FR" dirty="0">
                <a:hlinkClick r:id="rId3"/>
              </a:rPr>
              <a:t>https://www.senlis-athle.com</a:t>
            </a:r>
            <a:r>
              <a:rPr lang="fr-FR" dirty="0"/>
              <a:t>/</a:t>
            </a:r>
          </a:p>
        </p:txBody>
      </p:sp>
      <p:sp>
        <p:nvSpPr>
          <p:cNvPr id="10" name="Right Arrow 9"/>
          <p:cNvSpPr/>
          <p:nvPr/>
        </p:nvSpPr>
        <p:spPr>
          <a:xfrm rot="1712875">
            <a:off x="1251905" y="4809220"/>
            <a:ext cx="1599629" cy="165725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784420" y="3790737"/>
            <a:ext cx="1306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CLIQUEZ sur l’image</a:t>
            </a:r>
          </a:p>
        </p:txBody>
      </p:sp>
    </p:spTree>
    <p:extLst>
      <p:ext uri="{BB962C8B-B14F-4D97-AF65-F5344CB8AC3E}">
        <p14:creationId xmlns:p14="http://schemas.microsoft.com/office/powerpoint/2010/main" val="243802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9672" y="134076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Vous êtes redirigés sur cette page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0821" y="40050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Après avoir lu les consignes, CLIQUEZ sur une des deux images selon si vous êtes majeur ou mineur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57BAAD-101F-3C75-B838-65CC0D25D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97" y="1903594"/>
            <a:ext cx="4234606" cy="190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8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133565"/>
            <a:ext cx="3336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Vous arrivez sur le site d’inscription en ligne</a:t>
            </a:r>
          </a:p>
          <a:p>
            <a:pPr algn="ctr"/>
            <a:r>
              <a:rPr lang="fr-FR" dirty="0"/>
              <a:t>ASSOCONNECT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9672" y="514790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Continuez la lecture sur la page …</a:t>
            </a:r>
          </a:p>
        </p:txBody>
      </p:sp>
      <p:sp>
        <p:nvSpPr>
          <p:cNvPr id="2" name="Right Arrow 1"/>
          <p:cNvSpPr/>
          <p:nvPr/>
        </p:nvSpPr>
        <p:spPr>
          <a:xfrm>
            <a:off x="2321404" y="2236314"/>
            <a:ext cx="1746539" cy="138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331640" y="216744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 LIRE</a:t>
            </a:r>
          </a:p>
        </p:txBody>
      </p:sp>
      <p:sp>
        <p:nvSpPr>
          <p:cNvPr id="9" name="Right Arrow 8"/>
          <p:cNvSpPr/>
          <p:nvPr/>
        </p:nvSpPr>
        <p:spPr>
          <a:xfrm rot="10800000" flipH="1">
            <a:off x="3360621" y="3393013"/>
            <a:ext cx="855712" cy="151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840341" y="2885198"/>
            <a:ext cx="2520280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A TELECHARGER/CONSULTER</a:t>
            </a:r>
          </a:p>
          <a:p>
            <a:r>
              <a:rPr lang="fr-FR" sz="1400" dirty="0"/>
              <a:t>Règlement intérieur</a:t>
            </a:r>
          </a:p>
          <a:p>
            <a:r>
              <a:rPr lang="fr-FR" sz="1100" dirty="0"/>
              <a:t>Attestation de santé pour les mineurs</a:t>
            </a:r>
          </a:p>
          <a:p>
            <a:endParaRPr lang="fr-FR" sz="14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BD5581D-2913-8B34-FC51-74848DC40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036" y="50893"/>
            <a:ext cx="2952328" cy="153629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3C291BE-108D-2C9F-FCDC-C989A2D87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60333"/>
            <a:ext cx="4176464" cy="3194097"/>
          </a:xfrm>
          <a:prstGeom prst="rect">
            <a:avLst/>
          </a:prstGeom>
        </p:spPr>
      </p:pic>
      <p:sp>
        <p:nvSpPr>
          <p:cNvPr id="14" name="TextBox 4">
            <a:extLst>
              <a:ext uri="{FF2B5EF4-FFF2-40B4-BE49-F238E27FC236}">
                <a16:creationId xmlns:a16="http://schemas.microsoft.com/office/drawing/2014/main" id="{74AC93CC-8F7D-AF45-DC30-ADD0F5A85EC7}"/>
              </a:ext>
            </a:extLst>
          </p:cNvPr>
          <p:cNvSpPr txBox="1"/>
          <p:nvPr/>
        </p:nvSpPr>
        <p:spPr>
          <a:xfrm>
            <a:off x="1338626" y="427274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 LIRE</a:t>
            </a:r>
          </a:p>
        </p:txBody>
      </p:sp>
      <p:sp>
        <p:nvSpPr>
          <p:cNvPr id="15" name="Right Arrow 1">
            <a:extLst>
              <a:ext uri="{FF2B5EF4-FFF2-40B4-BE49-F238E27FC236}">
                <a16:creationId xmlns:a16="http://schemas.microsoft.com/office/drawing/2014/main" id="{372F9687-EAD7-6328-CCCC-302997864098}"/>
              </a:ext>
            </a:extLst>
          </p:cNvPr>
          <p:cNvSpPr/>
          <p:nvPr/>
        </p:nvSpPr>
        <p:spPr>
          <a:xfrm>
            <a:off x="2198349" y="4341616"/>
            <a:ext cx="1746539" cy="138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19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19672" y="49798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 continuant sur la page, vous trouvez les différents types de licences qui vous sont proposés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7121" y="328498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CLIQUEZ sur J’ADHERE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4444" y="1556791"/>
            <a:ext cx="5215828" cy="380423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2935456" flipH="1">
            <a:off x="7084488" y="2213458"/>
            <a:ext cx="855712" cy="151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D30AD5B-8AF7-5A96-79A6-064D4F32E516}"/>
              </a:ext>
            </a:extLst>
          </p:cNvPr>
          <p:cNvSpPr txBox="1"/>
          <p:nvPr/>
        </p:nvSpPr>
        <p:spPr>
          <a:xfrm>
            <a:off x="899592" y="5621354"/>
            <a:ext cx="7704856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effectLst/>
              </a:rPr>
              <a:t>Pour les athlètes mineurs, le "Pass-sport Oise" est automatiquement déduit du tarif de base. Si vous n'êtes pas en mesure de nous fournir le document correspondant, un chèque de 20€ vous sera demandé pour compléter votre dossier.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23617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618" y="601121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 – Notez votre adresse mail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2 – remplissez vos Nom et Prénom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5886" y="2278546"/>
            <a:ext cx="4812308" cy="217248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8922382" flipH="1">
            <a:off x="4189676" y="4764719"/>
            <a:ext cx="2478803" cy="1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ight Arrow 6"/>
          <p:cNvSpPr/>
          <p:nvPr/>
        </p:nvSpPr>
        <p:spPr>
          <a:xfrm rot="12976261" flipH="1">
            <a:off x="3737293" y="1761641"/>
            <a:ext cx="2971981" cy="1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ight Arrow 9"/>
          <p:cNvSpPr/>
          <p:nvPr/>
        </p:nvSpPr>
        <p:spPr>
          <a:xfrm rot="14219042" flipH="1">
            <a:off x="2401154" y="2468308"/>
            <a:ext cx="1143409" cy="1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ight Arrow 10"/>
          <p:cNvSpPr/>
          <p:nvPr/>
        </p:nvSpPr>
        <p:spPr>
          <a:xfrm rot="7328567" flipH="1">
            <a:off x="1953863" y="4314897"/>
            <a:ext cx="1173550" cy="1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1178689" y="4988760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 – Choisissez votre catégorie</a:t>
            </a:r>
          </a:p>
          <a:p>
            <a:r>
              <a:rPr lang="fr-FR" dirty="0"/>
              <a:t>4 – continuez</a:t>
            </a:r>
          </a:p>
        </p:txBody>
      </p:sp>
    </p:spTree>
    <p:extLst>
      <p:ext uri="{BB962C8B-B14F-4D97-AF65-F5344CB8AC3E}">
        <p14:creationId xmlns:p14="http://schemas.microsoft.com/office/powerpoint/2010/main" val="90435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26186" y="404664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Si vous n’avez pas encore créé votre compte sur ASSOCONNECT </a:t>
            </a:r>
          </a:p>
          <a:p>
            <a:pPr algn="ctr"/>
            <a:r>
              <a:rPr lang="fr-FR" dirty="0"/>
              <a:t>Un mail vous a été envoyé pour vous inviter à le faire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2578" y="1469521"/>
            <a:ext cx="5218844" cy="31932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19671" y="474214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MERCI de ne pas éviter cette étape</a:t>
            </a:r>
          </a:p>
          <a:p>
            <a:pPr algn="ctr"/>
            <a:r>
              <a:rPr lang="fr-FR" dirty="0"/>
              <a:t>Elle sera OBLIGATOIRE au moment de finaliser l’inscription.</a:t>
            </a:r>
          </a:p>
        </p:txBody>
      </p:sp>
    </p:spTree>
    <p:extLst>
      <p:ext uri="{BB962C8B-B14F-4D97-AF65-F5344CB8AC3E}">
        <p14:creationId xmlns:p14="http://schemas.microsoft.com/office/powerpoint/2010/main" val="407629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9712" y="1114044"/>
            <a:ext cx="4968551" cy="3946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19670" y="511148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photo n’est pas obligatoire mais elle peux nous rendre service notamment pour les nouveaux licenciés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0" y="54868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Remplissez le formulaire d’adhésion </a:t>
            </a:r>
          </a:p>
        </p:txBody>
      </p:sp>
      <p:sp>
        <p:nvSpPr>
          <p:cNvPr id="7" name="Right Arrow 6"/>
          <p:cNvSpPr/>
          <p:nvPr/>
        </p:nvSpPr>
        <p:spPr>
          <a:xfrm rot="5400000" flipH="1">
            <a:off x="1587630" y="3605058"/>
            <a:ext cx="19362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04" y="2132856"/>
            <a:ext cx="3679588" cy="207994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19671" y="4742148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informations sur les parents ne sont à fournir que sur les inscriptions des athlètes mineurs</a:t>
            </a:r>
          </a:p>
          <a:p>
            <a:pPr algn="ctr"/>
            <a:r>
              <a:rPr lang="fr-FR" dirty="0"/>
              <a:t>CLIQUEZ sur continuer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134076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Remplissez le formulaire d’adhésion </a:t>
            </a:r>
          </a:p>
        </p:txBody>
      </p:sp>
      <p:sp>
        <p:nvSpPr>
          <p:cNvPr id="7" name="Right Arrow 6"/>
          <p:cNvSpPr/>
          <p:nvPr/>
        </p:nvSpPr>
        <p:spPr>
          <a:xfrm rot="10800000" flipH="1">
            <a:off x="2035504" y="2348880"/>
            <a:ext cx="696700" cy="112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ight Arrow 7"/>
          <p:cNvSpPr/>
          <p:nvPr/>
        </p:nvSpPr>
        <p:spPr>
          <a:xfrm flipH="1">
            <a:off x="5971242" y="2386823"/>
            <a:ext cx="881100" cy="149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ight Arrow 8"/>
          <p:cNvSpPr/>
          <p:nvPr/>
        </p:nvSpPr>
        <p:spPr>
          <a:xfrm flipH="1">
            <a:off x="5995156" y="3717032"/>
            <a:ext cx="881100" cy="149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7092280" y="1933381"/>
            <a:ext cx="180020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ICI</a:t>
            </a:r>
          </a:p>
          <a:p>
            <a:pPr algn="ctr"/>
            <a:r>
              <a:rPr lang="fr-FR" sz="1200" dirty="0"/>
              <a:t>Vous pouvez nous transmettre votre  attestation de santé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92280" y="3158668"/>
            <a:ext cx="1800200" cy="138499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ICI</a:t>
            </a:r>
          </a:p>
          <a:p>
            <a:pPr algn="ctr"/>
            <a:r>
              <a:rPr lang="fr-FR" sz="1200" dirty="0"/>
              <a:t>Vous pouvez nous transmettre votre </a:t>
            </a:r>
          </a:p>
          <a:p>
            <a:pPr algn="ctr"/>
            <a:r>
              <a:rPr lang="fr-FR" sz="1200" dirty="0"/>
              <a:t>Pass-Sport Oise</a:t>
            </a:r>
          </a:p>
          <a:p>
            <a:pPr algn="ctr"/>
            <a:r>
              <a:rPr lang="fr-FR" sz="1200" dirty="0"/>
              <a:t>Que vous aurez téléchargé sur le site du département de l’Oise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504" y="2028225"/>
            <a:ext cx="1800200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Notez la date du jour ou vous avez rempli votre « parcours prévention santé » ou attestation de santé</a:t>
            </a:r>
          </a:p>
        </p:txBody>
      </p:sp>
      <p:sp>
        <p:nvSpPr>
          <p:cNvPr id="2" name="Right Arrow 8">
            <a:extLst>
              <a:ext uri="{FF2B5EF4-FFF2-40B4-BE49-F238E27FC236}">
                <a16:creationId xmlns:a16="http://schemas.microsoft.com/office/drawing/2014/main" id="{B0EEC3F2-4E52-B27A-8DD4-931AA8C7C542}"/>
              </a:ext>
            </a:extLst>
          </p:cNvPr>
          <p:cNvSpPr/>
          <p:nvPr/>
        </p:nvSpPr>
        <p:spPr>
          <a:xfrm rot="7851989" flipH="1">
            <a:off x="5209927" y="4372116"/>
            <a:ext cx="881100" cy="149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3230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1048</TotalTime>
  <Words>417</Words>
  <Application>Microsoft Office PowerPoint</Application>
  <PresentationFormat>Affichage à l'écran (4:3)</PresentationFormat>
  <Paragraphs>57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Badge</vt:lpstr>
      <vt:lpstr>INSCRIPTIONS  EN LIGNE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INSCRIPTIONS  EN LIGNE</dc:title>
  <dc:creator>roland montusclat</dc:creator>
  <cp:lastModifiedBy>roland montusclat</cp:lastModifiedBy>
  <cp:revision>15</cp:revision>
  <dcterms:created xsi:type="dcterms:W3CDTF">2021-08-15T17:25:53Z</dcterms:created>
  <dcterms:modified xsi:type="dcterms:W3CDTF">2023-09-05T17:51:35Z</dcterms:modified>
</cp:coreProperties>
</file>